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1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02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29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1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0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8673" y="875990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1209" y="2061211"/>
            <a:ext cx="10515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23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066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500062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31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5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8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3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93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6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95410" y="721406"/>
            <a:ext cx="10515600" cy="974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410" y="1846332"/>
            <a:ext cx="10515600" cy="4075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FCC5-4D58-4627-AB7D-78845BAA8E47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E7208-F629-4F2D-A442-ADC74F18F2B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Arredondar Retângulo em um Canto Diagonal 6"/>
          <p:cNvSpPr/>
          <p:nvPr userDrawn="1"/>
        </p:nvSpPr>
        <p:spPr>
          <a:xfrm>
            <a:off x="0" y="0"/>
            <a:ext cx="4706471" cy="596218"/>
          </a:xfrm>
          <a:prstGeom prst="round2DiagRect">
            <a:avLst>
              <a:gd name="adj1" fmla="val 0"/>
              <a:gd name="adj2" fmla="val 50000"/>
            </a:avLst>
          </a:prstGeom>
          <a:solidFill>
            <a:srgbClr val="00206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866" y="183339"/>
            <a:ext cx="957033" cy="825757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600" y="6072210"/>
            <a:ext cx="1810049" cy="66066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067" y="5921896"/>
            <a:ext cx="2018267" cy="936104"/>
          </a:xfrm>
          <a:prstGeom prst="rect">
            <a:avLst/>
          </a:prstGeom>
        </p:spPr>
      </p:pic>
      <p:cxnSp>
        <p:nvCxnSpPr>
          <p:cNvPr id="12" name="Conector reto 11"/>
          <p:cNvCxnSpPr/>
          <p:nvPr userDrawn="1"/>
        </p:nvCxnSpPr>
        <p:spPr>
          <a:xfrm>
            <a:off x="0" y="6533322"/>
            <a:ext cx="7354196" cy="5590"/>
          </a:xfrm>
          <a:prstGeom prst="line">
            <a:avLst/>
          </a:prstGeom>
          <a:ln w="3175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 userDrawn="1"/>
        </p:nvSpPr>
        <p:spPr>
          <a:xfrm>
            <a:off x="6556656" y="6306791"/>
            <a:ext cx="26511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Apoio:</a:t>
            </a:r>
            <a:endParaRPr lang="pt-BR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1" r="7174" b="8512"/>
          <a:stretch/>
        </p:blipFill>
        <p:spPr>
          <a:xfrm>
            <a:off x="11175884" y="5901156"/>
            <a:ext cx="1002669" cy="91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9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4294967295"/>
          </p:nvPr>
        </p:nvSpPr>
        <p:spPr>
          <a:xfrm>
            <a:off x="6114821" y="1667017"/>
            <a:ext cx="4840908" cy="105686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5" name="Subtítulo 6"/>
          <p:cNvSpPr txBox="1">
            <a:spLocks/>
          </p:cNvSpPr>
          <p:nvPr/>
        </p:nvSpPr>
        <p:spPr>
          <a:xfrm>
            <a:off x="5278747" y="2393586"/>
            <a:ext cx="6513513" cy="1287599"/>
          </a:xfrm>
          <a:prstGeom prst="rect">
            <a:avLst/>
          </a:prstGeom>
          <a:noFill/>
        </p:spPr>
        <p:txBody>
          <a:bodyPr vert="horz" wrap="square" lIns="16322" tIns="8161" rIns="16322" bIns="8161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 smtClean="0">
                <a:latin typeface="+mj-lt"/>
                <a:cs typeface="Arial" panose="020B0604020202020204" pitchFamily="34" charset="0"/>
              </a:rPr>
              <a:t>Autor: Nome do Estudante</a:t>
            </a:r>
          </a:p>
          <a:p>
            <a:r>
              <a:rPr lang="pt-BR" sz="1600" dirty="0" smtClean="0">
                <a:latin typeface="+mj-lt"/>
                <a:cs typeface="Arial" panose="020B0604020202020204" pitchFamily="34" charset="0"/>
              </a:rPr>
              <a:t>Orientador: Prof. </a:t>
            </a:r>
            <a:r>
              <a:rPr lang="pt-BR" sz="1600" dirty="0" err="1" smtClean="0">
                <a:latin typeface="+mj-lt"/>
                <a:cs typeface="Arial" panose="020B0604020202020204" pitchFamily="34" charset="0"/>
              </a:rPr>
              <a:t>xxxxxx</a:t>
            </a:r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+mj-lt"/>
                <a:cs typeface="Arial" panose="020B0604020202020204" pitchFamily="34" charset="0"/>
              </a:rPr>
              <a:t>Curso: Curso do Aluno</a:t>
            </a:r>
          </a:p>
          <a:p>
            <a:r>
              <a:rPr lang="pt-BR" sz="1600" dirty="0" smtClean="0">
                <a:latin typeface="+mj-lt"/>
                <a:cs typeface="Arial" panose="020B0604020202020204" pitchFamily="34" charset="0"/>
              </a:rPr>
              <a:t>Grupo de Pesquisa: </a:t>
            </a:r>
            <a:r>
              <a:rPr lang="pt-BR" sz="1600" dirty="0" err="1" smtClean="0">
                <a:cs typeface="Arial" panose="020B0604020202020204" pitchFamily="34" charset="0"/>
              </a:rPr>
              <a:t>xxxxxx</a:t>
            </a:r>
            <a:endParaRPr lang="pt-BR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7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8" y="793123"/>
            <a:ext cx="4694932" cy="5540442"/>
          </a:xfrm>
          <a:prstGeom prst="rect">
            <a:avLst/>
          </a:prstGeom>
        </p:spPr>
      </p:pic>
      <p:sp>
        <p:nvSpPr>
          <p:cNvPr id="4" name="Colchete duplo 3"/>
          <p:cNvSpPr/>
          <p:nvPr/>
        </p:nvSpPr>
        <p:spPr>
          <a:xfrm>
            <a:off x="5338253" y="1391713"/>
            <a:ext cx="6151996" cy="4177804"/>
          </a:xfrm>
          <a:prstGeom prst="bracketPair">
            <a:avLst/>
          </a:prstGeom>
          <a:ln w="19050">
            <a:solidFill>
              <a:srgbClr val="248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6"/>
          <p:cNvSpPr txBox="1">
            <a:spLocks/>
          </p:cNvSpPr>
          <p:nvPr/>
        </p:nvSpPr>
        <p:spPr>
          <a:xfrm>
            <a:off x="7261411" y="3969317"/>
            <a:ext cx="2622177" cy="10013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16322" tIns="8161" rIns="16322" bIns="8161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BR" sz="1600" b="1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Instrução</a:t>
            </a:r>
          </a:p>
          <a:p>
            <a:pPr>
              <a:spcBef>
                <a:spcPts val="0"/>
              </a:spcBef>
            </a:pPr>
            <a:r>
              <a:rPr lang="pt-BR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 o estudante é bolsista FAPEMA ou </a:t>
            </a:r>
            <a:r>
              <a:rPr lang="pt-BR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UniCeuma</a:t>
            </a:r>
            <a:r>
              <a:rPr lang="pt-BR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inserir o logo do financiador.</a:t>
            </a:r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9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636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INTRODUÇÃO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636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OBJETIVOS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636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METODOLOGIA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636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RESULTADOS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636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DISCUSSÃO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1636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CONCLUSÃO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03413" y="94130"/>
            <a:ext cx="415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REFERÊNCIAS BIBLIOGRÁFICAS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3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7542" y="0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AGRADECIMENTOS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3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46</Words>
  <Application>Microsoft Office PowerPoint</Application>
  <PresentationFormat>Personalizar</PresentationFormat>
  <Paragraphs>15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Cácia Samira S. Campos</dc:creator>
  <cp:lastModifiedBy>Vera Alice Pereira Moreira Lima</cp:lastModifiedBy>
  <cp:revision>20</cp:revision>
  <dcterms:created xsi:type="dcterms:W3CDTF">2018-01-21T17:08:31Z</dcterms:created>
  <dcterms:modified xsi:type="dcterms:W3CDTF">2018-02-23T00:41:13Z</dcterms:modified>
</cp:coreProperties>
</file>