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F2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27" autoAdjust="0"/>
  </p:normalViewPr>
  <p:slideViewPr>
    <p:cSldViewPr snapToGrid="0">
      <p:cViewPr>
        <p:scale>
          <a:sx n="76" d="100"/>
          <a:sy n="76" d="100"/>
        </p:scale>
        <p:origin x="-156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29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80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11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55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5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61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88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914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741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28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72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6B383-A01B-4A84-AB13-09CAA28E87CA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4827C-250F-4EC4-B2B3-933A6071CF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40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7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733885"/>
              </p:ext>
            </p:extLst>
          </p:nvPr>
        </p:nvGraphicFramePr>
        <p:xfrm>
          <a:off x="-1" y="2"/>
          <a:ext cx="9906000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02000"/>
                <a:gridCol w="3302000"/>
                <a:gridCol w="3302000"/>
              </a:tblGrid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502" y="2961453"/>
            <a:ext cx="2650354" cy="183660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6949502" y="1516769"/>
            <a:ext cx="2650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II SIMPÓSIO DE </a:t>
            </a:r>
          </a:p>
          <a:p>
            <a:pPr algn="ctr"/>
            <a:r>
              <a:rPr lang="pt-BR" b="1" dirty="0" smtClean="0"/>
              <a:t>EXAME FÍSICO DO</a:t>
            </a:r>
          </a:p>
          <a:p>
            <a:pPr algn="ctr"/>
            <a:r>
              <a:rPr lang="pt-BR" b="1" dirty="0" smtClean="0"/>
              <a:t>CURSO DE </a:t>
            </a:r>
          </a:p>
          <a:p>
            <a:pPr algn="ctr"/>
            <a:r>
              <a:rPr lang="pt-BR" b="1" dirty="0" smtClean="0"/>
              <a:t>ENFERMAGEM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949502" y="4923405"/>
            <a:ext cx="2650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“Escute o paciente, ele está dando o diagnóstico a você”</a:t>
            </a:r>
            <a:endParaRPr lang="pt-BR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7230677" y="5733339"/>
            <a:ext cx="2088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Sr. William Osler, 1904</a:t>
            </a:r>
            <a:endParaRPr lang="pt-BR" sz="16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949502" y="6197242"/>
            <a:ext cx="2650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SÃO LUÍS – MA</a:t>
            </a:r>
          </a:p>
          <a:p>
            <a:pPr algn="ctr"/>
            <a:r>
              <a:rPr lang="pt-BR" sz="1600" dirty="0" smtClean="0"/>
              <a:t>2015</a:t>
            </a:r>
            <a:endParaRPr lang="pt-BR" sz="1600" dirty="0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176" y="-6098"/>
            <a:ext cx="1457006" cy="1457006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85305" y="605413"/>
            <a:ext cx="3358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COMISSÃO ORGANIZADORA DISCENTE</a:t>
            </a:r>
            <a:endParaRPr lang="pt-BR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85305" y="1595839"/>
            <a:ext cx="33580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Danielly da Silva de Sousa</a:t>
            </a:r>
          </a:p>
          <a:p>
            <a:pPr algn="ctr"/>
            <a:r>
              <a:rPr lang="pt-BR" dirty="0" smtClean="0"/>
              <a:t>Deuzanira</a:t>
            </a:r>
            <a:r>
              <a:rPr lang="pt-BR" dirty="0"/>
              <a:t> </a:t>
            </a:r>
            <a:r>
              <a:rPr lang="pt-BR" dirty="0" smtClean="0"/>
              <a:t>Rocha de Matos</a:t>
            </a:r>
          </a:p>
          <a:p>
            <a:pPr algn="ctr"/>
            <a:r>
              <a:rPr lang="pt-BR" dirty="0" smtClean="0"/>
              <a:t>Kelly Adrianny Oliveira Coelho</a:t>
            </a:r>
          </a:p>
          <a:p>
            <a:pPr algn="ctr"/>
            <a:r>
              <a:rPr lang="pt-BR" dirty="0" smtClean="0"/>
              <a:t>Luiza Regia Gomes Almeida</a:t>
            </a:r>
          </a:p>
          <a:p>
            <a:pPr algn="ctr"/>
            <a:r>
              <a:rPr lang="pt-BR" dirty="0" smtClean="0"/>
              <a:t>Matheus </a:t>
            </a:r>
            <a:r>
              <a:rPr lang="pt-BR" dirty="0"/>
              <a:t>Ribamar Fonseca</a:t>
            </a:r>
          </a:p>
          <a:p>
            <a:pPr algn="ctr"/>
            <a:r>
              <a:rPr lang="pt-BR" dirty="0" smtClean="0"/>
              <a:t>Paula Mariana Diniz Muniz</a:t>
            </a:r>
          </a:p>
          <a:p>
            <a:pPr algn="ctr"/>
            <a:r>
              <a:rPr lang="pt-BR" dirty="0" smtClean="0"/>
              <a:t>Tainá </a:t>
            </a:r>
            <a:r>
              <a:rPr lang="pt-BR" dirty="0"/>
              <a:t>da Silva Borges</a:t>
            </a:r>
          </a:p>
          <a:p>
            <a:pPr algn="ctr"/>
            <a:r>
              <a:rPr lang="pt-BR" dirty="0" smtClean="0"/>
              <a:t>Wanessa Castro Martins</a:t>
            </a:r>
          </a:p>
          <a:p>
            <a:endParaRPr 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0" y="605413"/>
            <a:ext cx="3285307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smtClean="0"/>
              <a:t>deste </a:t>
            </a:r>
            <a:r>
              <a:rPr lang="pt-BR" sz="1400" dirty="0" smtClean="0"/>
              <a:t>singelo seminário</a:t>
            </a:r>
            <a:r>
              <a:rPr lang="pt-BR" sz="1400" dirty="0"/>
              <a:t>. O exame físico consiste do primeiro passo para se estabelecer o cuidado ao paciente, pois através dele confirmamos as suas queixas, descobrimos suas necessidades, problemas e disfunções. Todas as outras etapas diagnosticas devem ser precedidas desse momento de contato com o paciente, onde o domínio das técnicas propedêuticas básicas de inspeção, percussão, palpação e ausculta vai determinar a qualidade da assistência a ser prestada, pois permite conhecer com detalhes o domínio de todas as demandas a serem acolhidas em um plano de cuidados. Somado à anamnese, o exame físico garante a aproximação entre profissionais e pacientes, garante o cuidado pautado nas reais necessidades daquele que busca assistência e permite uma abordagem completa e sistematizada das situações e agravos que suscitam os cuidados dos profissionais de enfermagem. Dessa forma, desejamos contribuir com a multiplicação de conhecimentos e o fortalecimento dessa etapa na assistência de enfermagem. Assim, convidamos você para participar </a:t>
            </a:r>
            <a:endParaRPr lang="pt-BR" sz="1400" dirty="0" smtClean="0"/>
          </a:p>
          <a:p>
            <a:pPr algn="r"/>
            <a:r>
              <a:rPr lang="pt-BR" sz="1400" b="1" dirty="0" smtClean="0"/>
              <a:t>Comissão Organizadora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-3" y="0"/>
            <a:ext cx="3285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II SIMPÓSIO DE EXAME FÍSICO DO CURSO DE ENFERMAGEM</a:t>
            </a:r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3437835" y="5550911"/>
            <a:ext cx="3030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Orientação:</a:t>
            </a:r>
          </a:p>
          <a:p>
            <a:r>
              <a:rPr lang="pt-BR" dirty="0" smtClean="0"/>
              <a:t>Profª.  Me. Marcia Cristina Aguiar Mendes Machado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009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7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818829"/>
              </p:ext>
            </p:extLst>
          </p:nvPr>
        </p:nvGraphicFramePr>
        <p:xfrm>
          <a:off x="-1" y="2"/>
          <a:ext cx="9906000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02000"/>
                <a:gridCol w="3302000"/>
                <a:gridCol w="3302000"/>
              </a:tblGrid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-3" y="0"/>
            <a:ext cx="328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PROGRAMAÇÃO DA MANHÃ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47917" y="870438"/>
            <a:ext cx="298947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DIA: 25/11/2015</a:t>
            </a:r>
          </a:p>
          <a:p>
            <a:endParaRPr lang="pt-BR" dirty="0" smtClean="0"/>
          </a:p>
          <a:p>
            <a:r>
              <a:rPr lang="pt-BR" dirty="0" smtClean="0"/>
              <a:t>08:00h – </a:t>
            </a:r>
            <a:r>
              <a:rPr lang="pt-BR" b="1" dirty="0" smtClean="0"/>
              <a:t>SOLENIDADE</a:t>
            </a:r>
            <a:r>
              <a:rPr lang="pt-BR" dirty="0" smtClean="0"/>
              <a:t> com Alcilene Pinheiro e Helenilde Pereira</a:t>
            </a:r>
          </a:p>
          <a:p>
            <a:endParaRPr lang="pt-BR" dirty="0" smtClean="0"/>
          </a:p>
          <a:p>
            <a:r>
              <a:rPr lang="pt-BR" dirty="0" smtClean="0"/>
              <a:t>09:00h – </a:t>
            </a:r>
            <a:r>
              <a:rPr lang="pt-BR" b="1" dirty="0" smtClean="0"/>
              <a:t>ABERTURA</a:t>
            </a:r>
            <a:r>
              <a:rPr lang="pt-BR" dirty="0" smtClean="0"/>
              <a:t> com a Profª  Ciana Nunes Rodrigues</a:t>
            </a:r>
          </a:p>
          <a:p>
            <a:endParaRPr lang="pt-BR" dirty="0" smtClean="0"/>
          </a:p>
          <a:p>
            <a:r>
              <a:rPr lang="pt-BR" dirty="0" smtClean="0"/>
              <a:t>09:40h – </a:t>
            </a:r>
            <a:r>
              <a:rPr lang="pt-BR" b="1" dirty="0" smtClean="0"/>
              <a:t>PELE E ANEXOS </a:t>
            </a:r>
            <a:r>
              <a:rPr lang="pt-BR" dirty="0" smtClean="0"/>
              <a:t>com Shirley Marina e Matheus Fonseca</a:t>
            </a:r>
          </a:p>
          <a:p>
            <a:endParaRPr lang="pt-BR" dirty="0" smtClean="0"/>
          </a:p>
          <a:p>
            <a:r>
              <a:rPr lang="pt-BR" dirty="0" smtClean="0"/>
              <a:t>10:10h – </a:t>
            </a:r>
            <a:r>
              <a:rPr lang="pt-BR" b="1" dirty="0" smtClean="0"/>
              <a:t>CABEÇA E PESCOÇO </a:t>
            </a:r>
            <a:r>
              <a:rPr lang="pt-BR" dirty="0" smtClean="0"/>
              <a:t>com</a:t>
            </a:r>
            <a:r>
              <a:rPr lang="pt-BR" dirty="0"/>
              <a:t> </a:t>
            </a:r>
            <a:r>
              <a:rPr lang="pt-BR" dirty="0" smtClean="0"/>
              <a:t>Liesley Cunha e Tayrla Marques</a:t>
            </a:r>
          </a:p>
          <a:p>
            <a:endParaRPr lang="pt-BR" dirty="0" smtClean="0"/>
          </a:p>
          <a:p>
            <a:r>
              <a:rPr lang="pt-BR" dirty="0" smtClean="0"/>
              <a:t>10:50h – </a:t>
            </a:r>
            <a:r>
              <a:rPr lang="pt-BR" b="1" dirty="0" smtClean="0"/>
              <a:t>EXAME FÍSICO DO TÓRAX </a:t>
            </a:r>
            <a:r>
              <a:rPr lang="pt-BR" dirty="0" smtClean="0"/>
              <a:t>com Adriana Ferreira e Bianca Furtado</a:t>
            </a:r>
          </a:p>
          <a:p>
            <a:endParaRPr lang="pt-BR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3285306" y="0"/>
            <a:ext cx="328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PROGRAMAÇÃO DA TARDE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473822" y="870438"/>
            <a:ext cx="295835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DIA: 25/11/2015</a:t>
            </a:r>
          </a:p>
          <a:p>
            <a:endParaRPr lang="pt-BR" dirty="0" smtClean="0"/>
          </a:p>
          <a:p>
            <a:r>
              <a:rPr lang="pt-BR" dirty="0" smtClean="0"/>
              <a:t>14:00h – </a:t>
            </a:r>
            <a:r>
              <a:rPr lang="pt-BR" b="1" dirty="0" smtClean="0"/>
              <a:t>AXILAS E MAMAS </a:t>
            </a:r>
            <a:r>
              <a:rPr lang="pt-BR" dirty="0" smtClean="0"/>
              <a:t>com Daniele Cristina, Wanessa Castro e Myreia Santiago</a:t>
            </a:r>
          </a:p>
          <a:p>
            <a:endParaRPr lang="pt-BR" dirty="0" smtClean="0"/>
          </a:p>
          <a:p>
            <a:r>
              <a:rPr lang="pt-BR" dirty="0" smtClean="0"/>
              <a:t>14:40h – </a:t>
            </a:r>
            <a:r>
              <a:rPr lang="pt-BR" b="1" dirty="0" smtClean="0"/>
              <a:t>SISTEMA DIGESTÓRIO </a:t>
            </a:r>
            <a:r>
              <a:rPr lang="pt-BR" dirty="0" smtClean="0"/>
              <a:t>com Marcelle Prazeres e Ayla Rodrigues</a:t>
            </a:r>
          </a:p>
          <a:p>
            <a:endParaRPr lang="pt-BR" dirty="0" smtClean="0"/>
          </a:p>
          <a:p>
            <a:r>
              <a:rPr lang="pt-BR" dirty="0" smtClean="0"/>
              <a:t>15:20h – </a:t>
            </a:r>
            <a:r>
              <a:rPr lang="pt-BR" b="1" dirty="0" smtClean="0"/>
              <a:t>MEMBROS SUPERIORES E INFERIORES </a:t>
            </a:r>
            <a:r>
              <a:rPr lang="pt-BR" dirty="0" smtClean="0"/>
              <a:t>com Emilly de Kassia</a:t>
            </a:r>
            <a:r>
              <a:rPr lang="pt-BR" dirty="0"/>
              <a:t> </a:t>
            </a:r>
            <a:r>
              <a:rPr lang="pt-BR" dirty="0" smtClean="0"/>
              <a:t>e Missilene Santos</a:t>
            </a:r>
          </a:p>
          <a:p>
            <a:endParaRPr lang="pt-BR" dirty="0" smtClean="0"/>
          </a:p>
          <a:p>
            <a:r>
              <a:rPr lang="pt-BR" dirty="0" smtClean="0"/>
              <a:t>16:00h – </a:t>
            </a:r>
            <a:r>
              <a:rPr lang="pt-BR" b="1" dirty="0" smtClean="0"/>
              <a:t>ENCERRAMENTO</a:t>
            </a:r>
            <a:r>
              <a:rPr lang="pt-BR" dirty="0" smtClean="0"/>
              <a:t> com a Profª Marcia Cristina Aguiar Mendes Machado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620691" y="0"/>
            <a:ext cx="328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AGRADECIMENTOS</a:t>
            </a:r>
            <a:endParaRPr lang="pt-BR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6837956" y="870438"/>
            <a:ext cx="28507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É com muita satisfação que a turma de enfermagem do 1º e 2º período agradece a todos pela participação e empenho em dispor seu tempo para se fazer presente neste simpósio</a:t>
            </a:r>
            <a:r>
              <a:rPr lang="pt-BR" dirty="0"/>
              <a:t>.</a:t>
            </a: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42" y="4738229"/>
            <a:ext cx="1457006" cy="145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402</Words>
  <Application>Microsoft Office PowerPoint</Application>
  <PresentationFormat>Papel A4 (210 x 297 mm)</PresentationFormat>
  <Paragraphs>46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matheus123_br@hotmail.com</dc:creator>
  <cp:lastModifiedBy>Vera Alice Pereira Moreira Lima</cp:lastModifiedBy>
  <cp:revision>29</cp:revision>
  <dcterms:created xsi:type="dcterms:W3CDTF">2015-11-12T14:57:14Z</dcterms:created>
  <dcterms:modified xsi:type="dcterms:W3CDTF">2015-11-30T23:37:58Z</dcterms:modified>
</cp:coreProperties>
</file>