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4" r:id="rId3"/>
    <p:sldId id="286" r:id="rId4"/>
    <p:sldId id="287" r:id="rId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935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563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489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31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66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79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58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51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50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94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964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529F-A467-4099-8249-C170D383789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E1922-4F1E-4D2C-91F8-80D54B3736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886967"/>
            <a:ext cx="7772400" cy="1470025"/>
          </a:xfrm>
        </p:spPr>
        <p:txBody>
          <a:bodyPr>
            <a:noAutofit/>
          </a:bodyPr>
          <a:lstStyle/>
          <a:p>
            <a:r>
              <a:rPr lang="pt-BR" sz="4000" b="1" u="sng" dirty="0" smtClean="0">
                <a:solidFill>
                  <a:srgbClr val="C00000"/>
                </a:solidFill>
              </a:rPr>
              <a:t>Cronograma de ATIVIDADES 2º.semestre/2015</a:t>
            </a:r>
            <a:endParaRPr lang="pt-BR" sz="40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1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535990"/>
              </p:ext>
            </p:extLst>
          </p:nvPr>
        </p:nvGraphicFramePr>
        <p:xfrm>
          <a:off x="107504" y="260648"/>
          <a:ext cx="8914646" cy="5256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998"/>
                <a:gridCol w="3038264"/>
                <a:gridCol w="2209292"/>
                <a:gridCol w="1526046"/>
                <a:gridCol w="1526046"/>
              </a:tblGrid>
              <a:tr h="562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DATA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COMPETÊNCIAS/HABILIDADES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(CONFORME </a:t>
                      </a:r>
                      <a:r>
                        <a:rPr lang="pt-BR" sz="1400" dirty="0" smtClean="0">
                          <a:effectLst/>
                        </a:rPr>
                        <a:t>PORT. </a:t>
                      </a:r>
                      <a:r>
                        <a:rPr lang="pt-BR" sz="1400" dirty="0">
                          <a:effectLst/>
                        </a:rPr>
                        <a:t>ENADE 2015)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TEMÁTICA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PROFESSOR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METODOLOGIA ATIVA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15/08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Segurança alimentar;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riscos e microbiologia de alimentos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Boas praticas de manipulação dos alimentos. RDC 216 (manipulação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 alimentos).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 Marcia Maciel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22/08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Fundamentos de nutrição e alimentação humana: conceitos de macro e micro </a:t>
                      </a:r>
                      <a:r>
                        <a:rPr lang="pt-B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nutrientes</a:t>
                      </a:r>
                      <a:r>
                        <a:rPr lang="pt-BR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FUNDA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Conceitos e aplicações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Marcia Maciel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Conteúdo e aplicação de questões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3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29/08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História da alimentação: relações do alimento com o desenvolvimento humano, histórico e sociocultural; cultura alimentar e as influências étnico-raciais; evolução da gastronomia;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Evolução</a:t>
                      </a:r>
                      <a:r>
                        <a:rPr lang="pt-BR" sz="1400" baseline="0" dirty="0" smtClean="0">
                          <a:effectLst/>
                        </a:rPr>
                        <a:t> histórica. Aspectos culturais e </a:t>
                      </a:r>
                      <a:r>
                        <a:rPr lang="pt-BR" sz="1400" baseline="0" dirty="0" err="1" smtClean="0">
                          <a:effectLst/>
                        </a:rPr>
                        <a:t>etnico</a:t>
                      </a:r>
                      <a:r>
                        <a:rPr lang="pt-BR" sz="1400" baseline="0" dirty="0" smtClean="0">
                          <a:effectLst/>
                        </a:rPr>
                        <a:t> raciais da alimentação no Brasil</a:t>
                      </a:r>
                      <a:endParaRPr lang="pt-BR" sz="14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Elda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Damasceno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Conteúdo e aplicação de questões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05.09</a:t>
                      </a:r>
                      <a:endParaRPr lang="pt-BR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Planejamento de cardápio: ficha técnica de preparo (peso bruto, peso líquido, fator de cocção, fator de correção, fator de conversão, custo </a:t>
                      </a:r>
                      <a:r>
                        <a:rPr lang="pt-B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percapita</a:t>
                      </a: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 tipologia e cardápio como instrumento de marketing; </a:t>
                      </a:r>
                    </a:p>
                    <a:p>
                      <a:endParaRPr lang="pt-B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Sazonalidade,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custos, tipologia, criação de </a:t>
                      </a:r>
                      <a:r>
                        <a:rPr lang="pt-BR" sz="14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cardapios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 Wadih </a:t>
                      </a:r>
                      <a:r>
                        <a:rPr lang="pt-BR" sz="1400" dirty="0" err="1" smtClean="0">
                          <a:effectLst/>
                        </a:rPr>
                        <a:t>Aboud</a:t>
                      </a:r>
                      <a:r>
                        <a:rPr lang="pt-BR" sz="1400" dirty="0" smtClean="0">
                          <a:effectLst/>
                        </a:rPr>
                        <a:t> e Ana Barbieri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79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657127"/>
              </p:ext>
            </p:extLst>
          </p:nvPr>
        </p:nvGraphicFramePr>
        <p:xfrm>
          <a:off x="422230" y="692696"/>
          <a:ext cx="8470249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340"/>
                <a:gridCol w="2886806"/>
                <a:gridCol w="2099159"/>
                <a:gridCol w="1449972"/>
                <a:gridCol w="1449972"/>
              </a:tblGrid>
              <a:tr h="970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19.09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Técnicas básicas de cozinha: técnicas de cortes de alimentos; métodos de cocção; molhos, caldos e fundos; reconhecimento dos insumos; equipamentos e utensílios; terminologia culinária básica;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Preparo prévio e técnicas de cocção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Wadih </a:t>
                      </a:r>
                      <a:r>
                        <a:rPr lang="pt-BR" sz="1400" dirty="0" err="1" smtClean="0">
                          <a:effectLst/>
                        </a:rPr>
                        <a:t>Aboud</a:t>
                      </a:r>
                      <a:r>
                        <a:rPr lang="pt-BR" sz="1400" dirty="0" smtClean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26.09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Técnicas de panificação: processos de fermentação; massas básicas; tipos de pães; técnicas e ingredientes;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Industria</a:t>
                      </a:r>
                      <a:r>
                        <a:rPr lang="pt-BR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Panaderil</a:t>
                      </a:r>
                      <a:r>
                        <a:rPr lang="pt-BR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 Pães Nacionais e Internacionais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Eleilson</a:t>
                      </a: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Fernandes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1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03.10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de alimentos e bebidas: plano de negócios; custos e controles; gestão de negócios; marketing; planejamento e desenvolvimento de equipes; logística; planejamento físico de instalações e fluxos operacionais;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Administração, empreendedorismo e marketing nas organizações</a:t>
                      </a:r>
                      <a:r>
                        <a:rPr lang="pt-BR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da gastronomia.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 Barbieri e Haroldo Fontoura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2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10.10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Cozinhas clássicas: Francesa e Italiana;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Cozinha Internacional e Mediterrânea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Wadih </a:t>
                      </a:r>
                      <a:r>
                        <a:rPr lang="pt-B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Aboud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Ética e sustentabilidade: ética profissional; alimentação sustentável; tratamento de resíduos; 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Ética e sustentabilidade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Dannilo </a:t>
                      </a:r>
                      <a:r>
                        <a:rPr lang="pt-B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Halabe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6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687980"/>
              </p:ext>
            </p:extLst>
          </p:nvPr>
        </p:nvGraphicFramePr>
        <p:xfrm>
          <a:off x="467544" y="764704"/>
          <a:ext cx="8413003" cy="471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391"/>
                <a:gridCol w="2867295"/>
                <a:gridCol w="2084971"/>
                <a:gridCol w="1440173"/>
                <a:gridCol w="1440173"/>
              </a:tblGrid>
              <a:tr h="431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DATA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COMPETÊNCIAS/HABILIDADES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(CONFORME </a:t>
                      </a:r>
                      <a:r>
                        <a:rPr lang="pt-BR" sz="1400" dirty="0" smtClean="0">
                          <a:effectLst/>
                        </a:rPr>
                        <a:t>PORT. </a:t>
                      </a:r>
                      <a:r>
                        <a:rPr lang="pt-BR" sz="1400" dirty="0">
                          <a:effectLst/>
                        </a:rPr>
                        <a:t>ENADE 2015)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TEMÁTICA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PROFESSOR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METODOLOGIA ATIVA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7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24.10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Cozinha brasileira, das américas, europeia, africana e asiática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Abordagem das cozinhas brasileiras e internacional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Paricia</a:t>
                      </a: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Golino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Eleilson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Fernandes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Allan </a:t>
                      </a:r>
                      <a:r>
                        <a:rPr lang="pt-BR" sz="14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Patricio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Conteudo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e aplicação de questões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7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31.10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Tipologia de restaurantes e serviços: tipos de serviços; dinâmicas de operação nos serviços; tipologia de restauração; </a:t>
                      </a:r>
                      <a:endParaRPr lang="pt-BR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Tipos de restauração. Tipos</a:t>
                      </a:r>
                      <a:r>
                        <a:rPr lang="pt-BR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 serviço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Elda Damasceno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Conteúdo e aplicação de questões 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07.11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Bebidas: alcoólicas e não alcoólicas; destiladas e fermentadas; enologia; harmonização de bebidas e comidas.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Enologia e Bebidas e bares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Wadih </a:t>
                      </a:r>
                      <a:r>
                        <a:rPr lang="pt-BR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Aboud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Conteúdo e aplicação de questões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2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14.11</a:t>
                      </a:r>
                      <a:endParaRPr lang="pt-BR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Formação Geral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Formação Geral. Realidade e atualidade.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Dannilo</a:t>
                      </a:r>
                      <a:r>
                        <a:rPr lang="pt-BR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2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Halabe</a:t>
                      </a:r>
                      <a:endParaRPr lang="pt-B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Conteúdo e aplicação de questões</a:t>
                      </a: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952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21.11</a:t>
                      </a:r>
                      <a:endParaRPr lang="pt-BR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Atividades de encerramento</a:t>
                      </a:r>
                      <a:endParaRPr lang="pt-BR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Entretenimento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effectLst/>
                        </a:rPr>
                        <a:t>Todos </a:t>
                      </a:r>
                      <a:endParaRPr lang="pt-BR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Aula na cozinha escola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926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481</Words>
  <Application>Microsoft Office PowerPoint</Application>
  <PresentationFormat>Apresentação na tela (4:3)</PresentationFormat>
  <Paragraphs>87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Cronograma de ATIVIDADES 2º.semestre/2015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DAS AÇÕES DESENVOLVIDAS  ENADE 2015</dc:title>
  <dc:creator>sip</dc:creator>
  <cp:lastModifiedBy>Vera Alice Pereira Moreira Lima</cp:lastModifiedBy>
  <cp:revision>34</cp:revision>
  <cp:lastPrinted>2015-09-29T20:33:12Z</cp:lastPrinted>
  <dcterms:created xsi:type="dcterms:W3CDTF">2015-08-13T14:16:01Z</dcterms:created>
  <dcterms:modified xsi:type="dcterms:W3CDTF">2015-10-28T19:23:38Z</dcterms:modified>
</cp:coreProperties>
</file>