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2" r:id="rId6"/>
    <p:sldId id="273" r:id="rId7"/>
    <p:sldId id="274" r:id="rId8"/>
    <p:sldId id="275" r:id="rId9"/>
    <p:sldId id="26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09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92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54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86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200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597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4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78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428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2833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110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43BB4-DBE7-4EB4-A8D4-CFD493C51296}" type="datetimeFigureOut">
              <a:rPr lang="pt-BR" smtClean="0"/>
              <a:t>01/06/2014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FC81A-E363-4F82-B2F9-1CCD8C69F7F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24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993076" y="1290762"/>
            <a:ext cx="5755216" cy="1472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dirty="0"/>
              <a:t>Núcleo de Tecnologia da Informação</a:t>
            </a:r>
            <a:endParaRPr lang="pt-BR" sz="3600" dirty="0"/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389456" y="2780928"/>
            <a:ext cx="5755216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800" dirty="0"/>
              <a:t>Projeto: </a:t>
            </a:r>
            <a:r>
              <a:rPr lang="pt-BR" sz="2800" dirty="0" err="1"/>
              <a:t>SigaWebJuridico</a:t>
            </a:r>
            <a:endParaRPr lang="pt-BR" sz="2800" dirty="0"/>
          </a:p>
          <a:p>
            <a:pPr algn="l"/>
            <a:r>
              <a:rPr lang="pt-BR" sz="2800" dirty="0"/>
              <a:t>Equipe do Projeto</a:t>
            </a:r>
          </a:p>
          <a:p>
            <a:pPr algn="l"/>
            <a:r>
              <a:rPr lang="pt-BR" sz="2800" dirty="0"/>
              <a:t>	</a:t>
            </a:r>
            <a:r>
              <a:rPr lang="pt-BR" sz="2800" dirty="0"/>
              <a:t>Michel Cordeiro</a:t>
            </a:r>
          </a:p>
          <a:p>
            <a:pPr algn="l"/>
            <a:r>
              <a:rPr lang="pt-BR" sz="2800" dirty="0"/>
              <a:t>	</a:t>
            </a:r>
            <a:r>
              <a:rPr lang="pt-BR" sz="2800" dirty="0"/>
              <a:t>Ivo Matheus</a:t>
            </a:r>
          </a:p>
          <a:p>
            <a:pPr algn="l"/>
            <a:r>
              <a:rPr lang="pt-BR" sz="2800" dirty="0"/>
              <a:t>	</a:t>
            </a:r>
            <a:r>
              <a:rPr lang="pt-BR" sz="2800" dirty="0"/>
              <a:t>Artur Galeno</a:t>
            </a:r>
          </a:p>
          <a:p>
            <a:pPr algn="l"/>
            <a:r>
              <a:rPr lang="pt-BR" sz="2800" dirty="0"/>
              <a:t>	</a:t>
            </a:r>
            <a:r>
              <a:rPr lang="pt-BR" sz="2800" dirty="0"/>
              <a:t>Ivis Ribeiro</a:t>
            </a:r>
          </a:p>
          <a:p>
            <a:pPr algn="l"/>
            <a:r>
              <a:rPr lang="pt-BR" sz="2800" dirty="0"/>
              <a:t>	</a:t>
            </a:r>
            <a:r>
              <a:rPr lang="pt-BR" sz="2800" dirty="0"/>
              <a:t>Felipe Alexandre</a:t>
            </a:r>
            <a:endParaRPr lang="pt-BR" sz="2800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5439539" y="260648"/>
            <a:ext cx="200566" cy="6408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de cantos arredondados 7"/>
          <p:cNvSpPr/>
          <p:nvPr/>
        </p:nvSpPr>
        <p:spPr>
          <a:xfrm>
            <a:off x="5709854" y="260648"/>
            <a:ext cx="100283" cy="6408712"/>
          </a:xfrm>
          <a:prstGeom prst="round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C:\Users\Saulo\Documents\01 - pessoal\02-Projetos CEUMA\01 NTI\logo_nt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173" y="2132856"/>
            <a:ext cx="3895366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8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Negociação – Pesquisa Devedor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154" y="1436645"/>
            <a:ext cx="9144000" cy="45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3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Negociação – Seleção de Dívidas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17638"/>
            <a:ext cx="9144000" cy="445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6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Negociação – Parcelas em Aberto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56792"/>
            <a:ext cx="914400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Negociação – Preparação de Pagamento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56793"/>
            <a:ext cx="914400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5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Negociação – Formas de Pagamento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17638"/>
            <a:ext cx="9144000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55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Negociação – Dados do Pagamento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424274"/>
            <a:ext cx="9144000" cy="440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88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Negociação – Erro de Negociação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68760"/>
            <a:ext cx="914400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78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5993076" y="2463192"/>
            <a:ext cx="5755216" cy="1472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3600" dirty="0"/>
              <a:t>Obrigado pela Atenção</a:t>
            </a:r>
            <a:endParaRPr lang="pt-BR" sz="3600" dirty="0"/>
          </a:p>
        </p:txBody>
      </p:sp>
      <p:sp>
        <p:nvSpPr>
          <p:cNvPr id="7" name="Retângulo de cantos arredondados 6"/>
          <p:cNvSpPr/>
          <p:nvPr/>
        </p:nvSpPr>
        <p:spPr>
          <a:xfrm>
            <a:off x="5439539" y="260648"/>
            <a:ext cx="200566" cy="6408712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de cantos arredondados 7"/>
          <p:cNvSpPr/>
          <p:nvPr/>
        </p:nvSpPr>
        <p:spPr>
          <a:xfrm>
            <a:off x="5709854" y="260648"/>
            <a:ext cx="100283" cy="6408712"/>
          </a:xfrm>
          <a:prstGeom prst="round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C:\Users\Saulo\Documents\01 - pessoal\02-Projetos CEUMA\01 NTI\logo_nt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173" y="2132856"/>
            <a:ext cx="3895366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8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</Words>
  <Application>Microsoft Office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Apresentação do PowerPoint</vt:lpstr>
      <vt:lpstr>Negociação – Pesquisa Devedor</vt:lpstr>
      <vt:lpstr>Negociação – Seleção de Dívidas</vt:lpstr>
      <vt:lpstr>Negociação – Parcelas em Aberto</vt:lpstr>
      <vt:lpstr>Negociação – Preparação de Pagamento</vt:lpstr>
      <vt:lpstr>Negociação – Formas de Pagamento</vt:lpstr>
      <vt:lpstr>Negociação – Dados do Pagamento</vt:lpstr>
      <vt:lpstr>Negociação – Erro de Negociação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 Pereira Cordeiro</dc:creator>
  <cp:lastModifiedBy>Michel Pereira Cordeiro</cp:lastModifiedBy>
  <cp:revision>4</cp:revision>
  <dcterms:created xsi:type="dcterms:W3CDTF">2014-06-01T17:31:57Z</dcterms:created>
  <dcterms:modified xsi:type="dcterms:W3CDTF">2014-06-01T17:55:46Z</dcterms:modified>
</cp:coreProperties>
</file>