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66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FF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E9E9-647E-473D-B2F6-B0F8ED3402D2}" type="datetimeFigureOut">
              <a:rPr lang="pt-BR" smtClean="0"/>
              <a:t>15/12/2013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57BBC-7E0C-4099-8C8C-7554492C76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0607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E9E9-647E-473D-B2F6-B0F8ED3402D2}" type="datetimeFigureOut">
              <a:rPr lang="pt-BR" smtClean="0"/>
              <a:t>15/12/2013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57BBC-7E0C-4099-8C8C-7554492C76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9429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E9E9-647E-473D-B2F6-B0F8ED3402D2}" type="datetimeFigureOut">
              <a:rPr lang="pt-BR" smtClean="0"/>
              <a:t>15/12/2013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57BBC-7E0C-4099-8C8C-7554492C76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5067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E9E9-647E-473D-B2F6-B0F8ED3402D2}" type="datetimeFigureOut">
              <a:rPr lang="pt-BR" smtClean="0"/>
              <a:t>15/12/2013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57BBC-7E0C-4099-8C8C-7554492C76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253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E9E9-647E-473D-B2F6-B0F8ED3402D2}" type="datetimeFigureOut">
              <a:rPr lang="pt-BR" smtClean="0"/>
              <a:t>15/12/2013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57BBC-7E0C-4099-8C8C-7554492C76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5526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E9E9-647E-473D-B2F6-B0F8ED3402D2}" type="datetimeFigureOut">
              <a:rPr lang="pt-BR" smtClean="0"/>
              <a:t>15/12/2013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57BBC-7E0C-4099-8C8C-7554492C76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3597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E9E9-647E-473D-B2F6-B0F8ED3402D2}" type="datetimeFigureOut">
              <a:rPr lang="pt-BR" smtClean="0"/>
              <a:t>15/12/2013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57BBC-7E0C-4099-8C8C-7554492C76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4439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E9E9-647E-473D-B2F6-B0F8ED3402D2}" type="datetimeFigureOut">
              <a:rPr lang="pt-BR" smtClean="0"/>
              <a:t>15/12/2013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57BBC-7E0C-4099-8C8C-7554492C76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5668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E9E9-647E-473D-B2F6-B0F8ED3402D2}" type="datetimeFigureOut">
              <a:rPr lang="pt-BR" smtClean="0"/>
              <a:t>15/12/2013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57BBC-7E0C-4099-8C8C-7554492C76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0160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E9E9-647E-473D-B2F6-B0F8ED3402D2}" type="datetimeFigureOut">
              <a:rPr lang="pt-BR" smtClean="0"/>
              <a:t>15/12/2013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57BBC-7E0C-4099-8C8C-7554492C76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8693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E9E9-647E-473D-B2F6-B0F8ED3402D2}" type="datetimeFigureOut">
              <a:rPr lang="pt-BR" smtClean="0"/>
              <a:t>15/12/2013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57BBC-7E0C-4099-8C8C-7554492C76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9518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9E9E9-647E-473D-B2F6-B0F8ED3402D2}" type="datetimeFigureOut">
              <a:rPr lang="pt-BR" smtClean="0"/>
              <a:t>15/12/2013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57BBC-7E0C-4099-8C8C-7554492C76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765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469076" y="1290762"/>
            <a:ext cx="5755216" cy="1472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dirty="0" smtClean="0"/>
              <a:t>Núcleo de Tecnologia da Informação</a:t>
            </a:r>
            <a:endParaRPr lang="pt-BR" sz="3600" dirty="0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4865456" y="2780928"/>
            <a:ext cx="5755216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800" dirty="0" smtClean="0"/>
              <a:t>Projetos entregues</a:t>
            </a:r>
          </a:p>
          <a:p>
            <a:pPr algn="l"/>
            <a:r>
              <a:rPr lang="pt-BR" sz="2800" dirty="0" smtClean="0"/>
              <a:t>	Pré-Matrícula</a:t>
            </a:r>
          </a:p>
          <a:p>
            <a:pPr algn="l"/>
            <a:r>
              <a:rPr lang="pt-BR" sz="2800" dirty="0" smtClean="0"/>
              <a:t>Equipe do Projeto</a:t>
            </a:r>
          </a:p>
          <a:p>
            <a:pPr algn="l"/>
            <a:r>
              <a:rPr lang="pt-BR" sz="2800" dirty="0"/>
              <a:t>	</a:t>
            </a:r>
            <a:r>
              <a:rPr lang="pt-BR" sz="2800" dirty="0" err="1" smtClean="0"/>
              <a:t>Clidenor</a:t>
            </a:r>
            <a:r>
              <a:rPr lang="pt-BR" sz="2800" dirty="0" smtClean="0"/>
              <a:t> Neto</a:t>
            </a:r>
          </a:p>
          <a:p>
            <a:pPr algn="l"/>
            <a:r>
              <a:rPr lang="pt-BR" sz="2800" dirty="0"/>
              <a:t>	</a:t>
            </a:r>
            <a:r>
              <a:rPr lang="pt-BR" sz="2800" dirty="0" smtClean="0"/>
              <a:t>Adriana Tavares</a:t>
            </a:r>
            <a:endParaRPr lang="pt-BR" sz="2800" dirty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3915539" y="260648"/>
            <a:ext cx="200566" cy="640871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4185853" y="260648"/>
            <a:ext cx="100283" cy="6408712"/>
          </a:xfrm>
          <a:prstGeom prst="round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C:\Users\Saulo\Documents\01 - pessoal\02-Projetos CEUMA\01 NTI\logo_nt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3" y="2132856"/>
            <a:ext cx="3895366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19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4624"/>
            <a:ext cx="6768752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55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37"/>
            <a:ext cx="9144000" cy="567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36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543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57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0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6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" y="0"/>
            <a:ext cx="9144000" cy="562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3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5" y="0"/>
            <a:ext cx="9144000" cy="541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3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49"/>
            <a:ext cx="9144000" cy="561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469076" y="2463192"/>
            <a:ext cx="5755216" cy="1472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dirty="0" smtClean="0"/>
              <a:t>Obrigado pela Atenção</a:t>
            </a:r>
            <a:endParaRPr lang="pt-BR" sz="3600" dirty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3915539" y="260648"/>
            <a:ext cx="200566" cy="640871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4185853" y="260648"/>
            <a:ext cx="100283" cy="6408712"/>
          </a:xfrm>
          <a:prstGeom prst="round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C:\Users\Saulo\Documents\01 - pessoal\02-Projetos CEUMA\01 NTI\logo_nt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3" y="2132856"/>
            <a:ext cx="3895366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3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10</Words>
  <Application>Microsoft Office PowerPoint</Application>
  <PresentationFormat>Apresentação na tela (4:3)</PresentationFormat>
  <Paragraphs>7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2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Saulo</dc:creator>
  <cp:lastModifiedBy>Michel Pereira Cordeiro</cp:lastModifiedBy>
  <cp:revision>4</cp:revision>
  <dcterms:created xsi:type="dcterms:W3CDTF">2013-11-29T14:24:40Z</dcterms:created>
  <dcterms:modified xsi:type="dcterms:W3CDTF">2013-12-15T19:12:41Z</dcterms:modified>
</cp:coreProperties>
</file>