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72" r:id="rId5"/>
    <p:sldId id="270" r:id="rId6"/>
    <p:sldId id="267" r:id="rId7"/>
    <p:sldId id="268" r:id="rId8"/>
    <p:sldId id="266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e de Sá Ramos" initials="AdS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30/09/2014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60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30/09/2014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42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30/09/2014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06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30/09/2014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5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30/09/2014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52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30/09/2014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59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30/09/2014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43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30/09/2014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66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30/09/2014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16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30/09/2014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69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9E9-647E-473D-B2F6-B0F8ED3402D2}" type="datetimeFigureOut">
              <a:rPr lang="pt-BR" smtClean="0"/>
              <a:t>30/09/2014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51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9E9E9-647E-473D-B2F6-B0F8ED3402D2}" type="datetimeFigureOut">
              <a:rPr lang="pt-BR" smtClean="0"/>
              <a:t>30/09/2014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57BBC-7E0C-4099-8C8C-7554492C7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6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9076" y="1290762"/>
            <a:ext cx="4207380" cy="1472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Núcleo de Tecnologia da Informação</a:t>
            </a:r>
            <a:endParaRPr lang="pt-BR" sz="360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788024" y="2768017"/>
            <a:ext cx="3738992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Projetos entregues</a:t>
            </a:r>
          </a:p>
          <a:p>
            <a:r>
              <a:rPr lang="pt-BR" sz="2800" b="1" dirty="0" smtClean="0"/>
              <a:t>Chamada Online dos Professores</a:t>
            </a:r>
            <a:endParaRPr lang="pt-BR" sz="2800" b="1" dirty="0"/>
          </a:p>
          <a:p>
            <a:r>
              <a:rPr lang="pt-BR" sz="2800" dirty="0" smtClean="0"/>
              <a:t>Equipe do Projeto</a:t>
            </a:r>
          </a:p>
          <a:p>
            <a:r>
              <a:rPr lang="pt-BR" sz="2800" dirty="0" smtClean="0"/>
              <a:t>Alexandre Ramos</a:t>
            </a:r>
          </a:p>
          <a:p>
            <a:r>
              <a:rPr lang="pt-BR" sz="2800" dirty="0" smtClean="0"/>
              <a:t>Jânio Amorim</a:t>
            </a:r>
            <a:endParaRPr lang="pt-BR" sz="28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915539" y="260648"/>
            <a:ext cx="200566" cy="64087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185853" y="260648"/>
            <a:ext cx="100283" cy="6408712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Saulo\Documents\01 - pessoal\02-Projetos CEUMA\01 NTI\logo_n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" y="2132856"/>
            <a:ext cx="389536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6" b="5021"/>
          <a:stretch/>
        </p:blipFill>
        <p:spPr bwMode="auto">
          <a:xfrm>
            <a:off x="539552" y="1535021"/>
            <a:ext cx="8280920" cy="475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43808" y="80535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Logon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 área do Professor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19872" y="1916832"/>
            <a:ext cx="126014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4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6" b="4721"/>
          <a:stretch/>
        </p:blipFill>
        <p:spPr bwMode="auto">
          <a:xfrm>
            <a:off x="405577" y="692696"/>
            <a:ext cx="8568952" cy="569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5636990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Matrícula e senha</a:t>
            </a:r>
            <a:endParaRPr lang="pt-BR" dirty="0"/>
          </a:p>
        </p:txBody>
      </p:sp>
      <p:sp>
        <p:nvSpPr>
          <p:cNvPr id="3" name="Seta para cima 2"/>
          <p:cNvSpPr/>
          <p:nvPr/>
        </p:nvSpPr>
        <p:spPr>
          <a:xfrm rot="19288823">
            <a:off x="2693528" y="5046375"/>
            <a:ext cx="316859" cy="534378"/>
          </a:xfrm>
          <a:prstGeom prst="upArrow">
            <a:avLst>
              <a:gd name="adj1" fmla="val 45680"/>
              <a:gd name="adj2" fmla="val 54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2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9" b="4452"/>
          <a:stretch/>
        </p:blipFill>
        <p:spPr bwMode="auto">
          <a:xfrm>
            <a:off x="467544" y="476672"/>
            <a:ext cx="842493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/>
          <p:nvPr/>
        </p:nvSpPr>
        <p:spPr>
          <a:xfrm rot="20496928">
            <a:off x="2594179" y="3965413"/>
            <a:ext cx="720080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9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2" b="4865"/>
          <a:stretch/>
        </p:blipFill>
        <p:spPr bwMode="auto">
          <a:xfrm>
            <a:off x="323529" y="836712"/>
            <a:ext cx="8568952" cy="533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4533326"/>
            <a:ext cx="29523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Informar senha de digitação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11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447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r="1179" b="4573"/>
          <a:stretch/>
        </p:blipFill>
        <p:spPr bwMode="auto">
          <a:xfrm>
            <a:off x="467544" y="1052736"/>
            <a:ext cx="8254415" cy="50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54868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Professor está fora do horário cadastrado de sua aula.</a:t>
            </a: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447\Pictures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t="10359" r="1457" b="4312"/>
          <a:stretch/>
        </p:blipFill>
        <p:spPr bwMode="auto">
          <a:xfrm>
            <a:off x="478160" y="764704"/>
            <a:ext cx="8207830" cy="55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051720" y="2420888"/>
            <a:ext cx="288032" cy="3960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195736" y="33265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Digitar as faltas e Salvar Temporário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55976" y="2276872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>
            <a:off x="3635896" y="2384884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2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9076" y="2463192"/>
            <a:ext cx="4567420" cy="1472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/>
              <a:t>Obrigado pela Atenção!</a:t>
            </a:r>
            <a:endParaRPr lang="pt-BR" sz="36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915539" y="260648"/>
            <a:ext cx="200566" cy="64087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185853" y="260648"/>
            <a:ext cx="100283" cy="6408712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Saulo\Documents\01 - pessoal\02-Projetos CEUMA\01 NTI\logo_n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" y="2132856"/>
            <a:ext cx="389536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51</Words>
  <Application>Microsoft Office PowerPoint</Application>
  <PresentationFormat>Apresentação na tela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Saulo</dc:creator>
  <cp:lastModifiedBy>3447</cp:lastModifiedBy>
  <cp:revision>19</cp:revision>
  <dcterms:created xsi:type="dcterms:W3CDTF">2013-11-29T14:24:40Z</dcterms:created>
  <dcterms:modified xsi:type="dcterms:W3CDTF">2014-09-30T17:03:09Z</dcterms:modified>
</cp:coreProperties>
</file>